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53" r:id="rId93"/>
    <p:sldId id="354" r:id="rId94"/>
    <p:sldId id="355" r:id="rId95"/>
    <p:sldId id="356" r:id="rId96"/>
    <p:sldId id="357" r:id="rId97"/>
    <p:sldId id="358" r:id="rId98"/>
    <p:sldId id="359" r:id="rId99"/>
    <p:sldId id="360" r:id="rId100"/>
    <p:sldId id="361" r:id="rId101"/>
    <p:sldId id="362" r:id="rId102"/>
  </p:sldIdLst>
  <p:sldSz cx="9753600" cy="7334250"/>
  <p:notesSz cx="9753600" cy="73342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6" d="100"/>
          <a:sy n="96" d="100"/>
        </p:scale>
        <p:origin x="234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9803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2263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2126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4647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03680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1213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26136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21879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7919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85665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23625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7334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41468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487652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4856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16425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82148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55748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41488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26918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4165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24254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5995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08420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36427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36673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907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540124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99481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37148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26498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66343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95590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08252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65989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72157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97029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66231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18864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46266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15809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55143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51080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96321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1674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3254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01427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28887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8177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63756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30321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775039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54407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22392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022765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1217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429060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000342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638218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1655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276510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778746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176590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62105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1362011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247315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3032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601833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423477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584676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964189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314145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507516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791687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828331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967727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357862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2051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968521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974688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387320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2979504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1899560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0291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110911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996624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119287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765846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2137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522700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362521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460081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634108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01939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4533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31520" y="2273617"/>
            <a:ext cx="8290560" cy="15401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63040" y="4107180"/>
            <a:ext cx="6827519" cy="18335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7/29/2019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7/29/2019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87680" y="1686877"/>
            <a:ext cx="4242816" cy="4840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023103" y="1686877"/>
            <a:ext cx="4242816" cy="4840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7/29/2019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7/29/2019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7/29/2019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87680" y="293369"/>
            <a:ext cx="8778239" cy="1173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87680" y="1686877"/>
            <a:ext cx="8778239" cy="4840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316224" y="6820852"/>
            <a:ext cx="3121151" cy="366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87680" y="6820852"/>
            <a:ext cx="2243328" cy="366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7/29/2019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022592" y="6820852"/>
            <a:ext cx="2243328" cy="366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3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3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3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3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3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3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3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</TotalTime>
  <Words>0</Words>
  <Application>Microsoft Office PowerPoint</Application>
  <PresentationFormat>Custom</PresentationFormat>
  <Paragraphs>0</Paragraphs>
  <Slides>101</Slides>
  <Notes>94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N. HARINI</cp:lastModifiedBy>
  <cp:revision>5</cp:revision>
  <dcterms:created xsi:type="dcterms:W3CDTF">2018-06-07T12:43:03Z</dcterms:created>
  <dcterms:modified xsi:type="dcterms:W3CDTF">2019-07-30T05:25:00Z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2018-06-07T00:00:00Z</vt:filetime>
  </property>
  <property fmtid="{D5CDD505-2E9C-101B-9397-08002B2CF9AE}" pid="3" name="LastSaved">
    <vt:filetime>2018-06-07T00:00:00Z</vt:filetime>
  </property>
</Properties>
</file>